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61E03594-15A0-4D06-9640-F872C1606A2D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Airbnb_Analysis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C8920A90-A031-4682-9553-9528AA3C0B9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2022-04-13 11:53:15 AM EDT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10" name="slide10">
            <a:extLst>
              <a:ext uri="{FF2B5EF4-FFF2-40B4-BE49-F238E27FC236}">
                <a16:creationId xmlns:a16="http://schemas.microsoft.com/office/drawing/2014/main" id="{07E627C7-5A4F-449D-AACD-2BFF6D2324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309687"/>
            <a:ext cx="113919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tes" id="11" name="slide11">
            <a:extLst>
              <a:ext uri="{FF2B5EF4-FFF2-40B4-BE49-F238E27FC236}">
                <a16:creationId xmlns:a16="http://schemas.microsoft.com/office/drawing/2014/main" id="{A40449C5-2161-48C4-9FAE-C49217FDD5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82" y="0"/>
            <a:ext cx="3295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omtype wise" id="12" name="slide12">
            <a:extLst>
              <a:ext uri="{FF2B5EF4-FFF2-40B4-BE49-F238E27FC236}">
                <a16:creationId xmlns:a16="http://schemas.microsoft.com/office/drawing/2014/main" id="{74C55BE1-329A-4CCC-B7DD-B36672BCD6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57" y="0"/>
            <a:ext cx="4341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sting wise" id="13" name="slide13">
            <a:extLst>
              <a:ext uri="{FF2B5EF4-FFF2-40B4-BE49-F238E27FC236}">
                <a16:creationId xmlns:a16="http://schemas.microsoft.com/office/drawing/2014/main" id="{1B689AF6-F36B-4CF1-A089-68C449A785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49" y="0"/>
            <a:ext cx="4278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14" name="slide14">
            <a:extLst>
              <a:ext uri="{FF2B5EF4-FFF2-40B4-BE49-F238E27FC236}">
                <a16:creationId xmlns:a16="http://schemas.microsoft.com/office/drawing/2014/main" id="{F9DB8A56-878D-42ED-B63B-1BBA1BD426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" id="15" name="slide15">
            <a:extLst>
              <a:ext uri="{FF2B5EF4-FFF2-40B4-BE49-F238E27FC236}">
                <a16:creationId xmlns:a16="http://schemas.microsoft.com/office/drawing/2014/main" id="{432AB1E3-B99E-46B7-B4D0-8EB6FA0924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3" id="16" name="slide16">
            <a:extLst>
              <a:ext uri="{FF2B5EF4-FFF2-40B4-BE49-F238E27FC236}">
                <a16:creationId xmlns:a16="http://schemas.microsoft.com/office/drawing/2014/main" id="{11A3286C-9F4A-4A43-8280-A8EC43BC27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109537"/>
            <a:ext cx="117062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stings " id="2" name="slide2">
            <a:extLst>
              <a:ext uri="{FF2B5EF4-FFF2-40B4-BE49-F238E27FC236}">
                <a16:creationId xmlns:a16="http://schemas.microsoft.com/office/drawing/2014/main" id="{11F408EC-C153-4209-9F4E-C0D500D05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56" y="0"/>
            <a:ext cx="4007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ice concentration" id="3" name="slide3">
            <a:extLst>
              <a:ext uri="{FF2B5EF4-FFF2-40B4-BE49-F238E27FC236}">
                <a16:creationId xmlns:a16="http://schemas.microsoft.com/office/drawing/2014/main" id="{88626721-88FA-418A-8C11-B1B9B251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30" y="0"/>
            <a:ext cx="5492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stings bar" id="4" name="slide4">
            <a:extLst>
              <a:ext uri="{FF2B5EF4-FFF2-40B4-BE49-F238E27FC236}">
                <a16:creationId xmlns:a16="http://schemas.microsoft.com/office/drawing/2014/main" id="{52FD7E62-5710-41A4-AABA-53E2F061A4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40" y="0"/>
            <a:ext cx="5532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" id="5" name="slide5">
            <a:extLst>
              <a:ext uri="{FF2B5EF4-FFF2-40B4-BE49-F238E27FC236}">
                <a16:creationId xmlns:a16="http://schemas.microsoft.com/office/drawing/2014/main" id="{B6D1CCA7-F5FC-457C-B35A-ACCB807F72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7" y="338137"/>
            <a:ext cx="881062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stings Pie" id="6" name="slide6">
            <a:extLst>
              <a:ext uri="{FF2B5EF4-FFF2-40B4-BE49-F238E27FC236}">
                <a16:creationId xmlns:a16="http://schemas.microsoft.com/office/drawing/2014/main" id="{E1A29365-01AE-4F05-A182-3D3F56ED10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7" y="1085850"/>
            <a:ext cx="56864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" id="7" name="slide7">
            <a:extLst>
              <a:ext uri="{FF2B5EF4-FFF2-40B4-BE49-F238E27FC236}">
                <a16:creationId xmlns:a16="http://schemas.microsoft.com/office/drawing/2014/main" id="{283BE23D-3B2D-4219-86DE-DD605D6433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919162"/>
            <a:ext cx="98679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4" id="8" name="slide8">
            <a:extLst>
              <a:ext uri="{FF2B5EF4-FFF2-40B4-BE49-F238E27FC236}">
                <a16:creationId xmlns:a16="http://schemas.microsoft.com/office/drawing/2014/main" id="{883F89D0-DB5D-4950-950C-87ED7D5C9C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31" y="0"/>
            <a:ext cx="6883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5" id="9" name="slide9">
            <a:extLst>
              <a:ext uri="{FF2B5EF4-FFF2-40B4-BE49-F238E27FC236}">
                <a16:creationId xmlns:a16="http://schemas.microsoft.com/office/drawing/2014/main" id="{9773F16E-EC31-4BBA-983C-BAD1C19E6B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771" y="0"/>
            <a:ext cx="4316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2022-04-13T15:53:19Z</dcterms:created>
  <dcterms:modified xsi:type="dcterms:W3CDTF">2022-04-13T15:53:19Z</dcterms:modified>
</cp:coreProperties>
</file>